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59" r:id="rId11"/>
    <p:sldId id="260" r:id="rId12"/>
    <p:sldId id="261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7" d="100"/>
          <a:sy n="37" d="100"/>
        </p:scale>
        <p:origin x="2342" y="114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AC4EA-D3A7-4C07-BF48-E08C30EF7D72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5EF5E-A44E-44C4-B463-819818B61B21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70134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5EF5E-A44E-44C4-B463-819818B61B21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6178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FDE0-F8E4-5694-1632-2DC85D6B1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8696-307E-4F97-45E6-9BE89EE20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5114A-35AA-A5CA-5B71-73294F66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98C92-51EE-D658-C309-F36C297E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09BD-1CE4-1855-07C9-356A028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7312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46D2-41BF-5680-6A1E-A0026CAA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38F1B-4352-2DED-E3DE-787BD8500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9A3D4-5513-0C65-E601-6DF79B48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C6BFF-C7B1-EC36-EEF3-4DA03818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6AC87-BDD4-2FFF-8ADD-FE35C568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3325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DCCD9-FAD9-691F-B7A6-59E1409A0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BD363-3508-BC94-1346-4C8C98F23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C343D-E7A7-9266-9E6B-4BDD9B48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788C-09A1-B602-904E-AA184A47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2C84E-019B-AAE4-0253-EE7D95D2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7185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C531-BD6F-CB49-501D-5A60940B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04C2-0FC7-620F-6A4C-11A22BC4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26A04-B6E6-BFB4-5912-8EC8FE2E9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BFC92-CBE7-2BE8-8392-29856B9B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8CD0F-1CEB-0C28-D435-85F10C0D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71100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3B32-7405-25D1-2CEA-D1CB35F4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2CF1-A8A5-C733-FD48-85B6D19B0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2F-E432-9400-DB06-3A0574E0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CB27C-5783-1F96-2A89-5832755E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FFB0A-A147-65DC-AB4E-9D4A39DA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4320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CE6B-A45E-FBDA-943E-EFEAE3FF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3E5ED-1174-46A7-2FEC-ACC9B1FA3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D6881-F769-373A-2291-568D9F96B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99EFD-21F7-8DEF-6AF5-7EA4BB8F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553FA-C215-6242-E2A0-384B5BD3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1B6C-3E25-AE57-D231-0CADF124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1149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1EE9-5CEE-55AC-557B-DC2A0250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60063-FDB2-CFCF-C371-B0A36259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9858A-6060-6A4F-3C34-7477AEB53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38FD5-DF79-78A4-E213-358051B6B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7FE77-603E-3FE9-EE79-205A2AA43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744AC-407B-8460-4464-DE90ABC9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87BC72-710B-FF7D-4B0D-5271BDAD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8909D5-CE37-B2EF-A1BF-699D9304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04988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6DC1-551D-D047-D4A2-DA51A764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3781E-8BDA-6C8D-7FCF-620EE88E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DB898-1249-0496-652A-54F70AE5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2852A-FFF0-7F87-E74E-47C8EA54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348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91D1D-FB72-FC17-FEF6-1153A12E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8FB63-D48E-3C66-489A-2575C34A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3125-34CC-2643-5EB3-8BB4BF17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19144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BB65-AC1A-5708-9EB4-E4BD96DE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94B45-D724-6075-5F21-7B50932CB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CDA04-515C-CAC6-98D1-126DAFB61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08157-CA0F-6142-073E-9D7CBDD0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D5E6-B887-7D02-24E9-D8DA7D4A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10956-9E7D-BDD5-2AE3-F31B87C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4810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9637-4F70-6351-D44C-C8C538D3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DE799-4B1F-7FDB-478B-87B026123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9BDF1-3D22-E3D7-2384-D5D687C5D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32F37-6E5A-8884-4E16-AA68B5DE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8A7D1-6C0B-9118-0DF0-45F98612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19D57-AA0D-4B58-2A9A-5B46FDA1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1942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60C02-5014-0CF4-9E5E-85A436F4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BE641-1D57-F2DF-A519-3F53DC47A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D844F-B443-9773-1685-6EDA4D20F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E4DC9F-ED4F-499F-BFDD-013280C21764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23DC-DF23-2981-AB6D-836BD0AC0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4F93B-3FC9-44A1-C1C6-8FE8A6991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1216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different colored maps&#10;&#10;Description automatically generated">
            <a:extLst>
              <a:ext uri="{FF2B5EF4-FFF2-40B4-BE49-F238E27FC236}">
                <a16:creationId xmlns:a16="http://schemas.microsoft.com/office/drawing/2014/main" id="{1FCAC893-8E97-EF35-FA80-4E5157B2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8" y="-904673"/>
            <a:ext cx="7720802" cy="4484451"/>
          </a:xfrm>
          <a:prstGeom prst="rect">
            <a:avLst/>
          </a:prstGeom>
        </p:spPr>
      </p:pic>
      <p:pic>
        <p:nvPicPr>
          <p:cNvPr id="7" name="Picture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CC31C34B-CCC6-1A22-2203-46DE5653C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8" y="3521176"/>
            <a:ext cx="6007412" cy="333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2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902EEB-A62B-02EE-DA73-7F474A987DD6}"/>
              </a:ext>
            </a:extLst>
          </p:cNvPr>
          <p:cNvGrpSpPr/>
          <p:nvPr/>
        </p:nvGrpSpPr>
        <p:grpSpPr>
          <a:xfrm>
            <a:off x="-2515290" y="0"/>
            <a:ext cx="14331482" cy="8686901"/>
            <a:chOff x="-1812928" y="-8395"/>
            <a:chExt cx="13618868" cy="6856140"/>
          </a:xfrm>
        </p:grpSpPr>
        <p:pic>
          <p:nvPicPr>
            <p:cNvPr id="5" name="Picture 4" descr="A map of the koggala lagoon&#10;&#10;Description automatically generated">
              <a:extLst>
                <a:ext uri="{FF2B5EF4-FFF2-40B4-BE49-F238E27FC236}">
                  <a16:creationId xmlns:a16="http://schemas.microsoft.com/office/drawing/2014/main" id="{5C19F2A5-06B4-46A6-0D83-39A5D132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30" y="469028"/>
              <a:ext cx="5147346" cy="2839915"/>
            </a:xfrm>
            <a:prstGeom prst="rect">
              <a:avLst/>
            </a:prstGeom>
          </p:spPr>
        </p:pic>
        <p:pic>
          <p:nvPicPr>
            <p:cNvPr id="7" name="Picture 6" descr="A diagram of a plane&#10;&#10;Description automatically generated">
              <a:extLst>
                <a:ext uri="{FF2B5EF4-FFF2-40B4-BE49-F238E27FC236}">
                  <a16:creationId xmlns:a16="http://schemas.microsoft.com/office/drawing/2014/main" id="{E5E029E8-F4A6-D2A9-21A5-C5957B38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12928" y="3376230"/>
              <a:ext cx="9305650" cy="3440078"/>
            </a:xfrm>
            <a:prstGeom prst="rect">
              <a:avLst/>
            </a:prstGeom>
          </p:spPr>
        </p:pic>
        <p:pic>
          <p:nvPicPr>
            <p:cNvPr id="9" name="Picture 8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D004D26-9F37-C9CA-F49A-94D5A6585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192" y="-8395"/>
              <a:ext cx="4251748" cy="6856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08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94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C26A51-7603-E9BB-968D-5B4FE8A53AEC}"/>
              </a:ext>
            </a:extLst>
          </p:cNvPr>
          <p:cNvGrpSpPr/>
          <p:nvPr/>
        </p:nvGrpSpPr>
        <p:grpSpPr>
          <a:xfrm>
            <a:off x="-1805167" y="-513729"/>
            <a:ext cx="14677649" cy="9160799"/>
            <a:chOff x="-1805167" y="-513729"/>
            <a:chExt cx="14677649" cy="91607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67DA54-D01D-51A0-CD0D-249849DB1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3319" y="2395573"/>
              <a:ext cx="4395794" cy="1322808"/>
            </a:xfrm>
            <a:prstGeom prst="rect">
              <a:avLst/>
            </a:prstGeom>
          </p:spPr>
        </p:pic>
        <p:pic>
          <p:nvPicPr>
            <p:cNvPr id="4" name="Picture 3" descr="A map of the koggala lagoon&#10;&#10;Description automatically generated">
              <a:extLst>
                <a:ext uri="{FF2B5EF4-FFF2-40B4-BE49-F238E27FC236}">
                  <a16:creationId xmlns:a16="http://schemas.microsoft.com/office/drawing/2014/main" id="{1D2EF391-9E88-EA71-9A2A-5308D348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5167" y="157535"/>
              <a:ext cx="6218486" cy="4130870"/>
            </a:xfrm>
            <a:prstGeom prst="rect">
              <a:avLst/>
            </a:prstGeom>
          </p:spPr>
        </p:pic>
        <p:pic>
          <p:nvPicPr>
            <p:cNvPr id="5" name="Picture 4" descr="A diagram of a plane&#10;&#10;Description automatically generated">
              <a:extLst>
                <a:ext uri="{FF2B5EF4-FFF2-40B4-BE49-F238E27FC236}">
                  <a16:creationId xmlns:a16="http://schemas.microsoft.com/office/drawing/2014/main" id="{861B3CD1-EF46-838A-B668-9593AAEA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2062" y="4288405"/>
              <a:ext cx="9792573" cy="4358665"/>
            </a:xfrm>
            <a:prstGeom prst="rect">
              <a:avLst/>
            </a:prstGeom>
          </p:spPr>
        </p:pic>
        <p:pic>
          <p:nvPicPr>
            <p:cNvPr id="6" name="Picture 5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AD1FED3-6480-AA13-4E05-48EF98BBD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259" y="-513729"/>
              <a:ext cx="4474223" cy="8686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76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544A3-0B5A-D5E1-E42C-291E721EB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24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A9B75-2AFA-D005-4C15-013CD7D57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6B4DF81-C85F-20AA-6517-A3FD66B06F86}"/>
              </a:ext>
            </a:extLst>
          </p:cNvPr>
          <p:cNvGrpSpPr/>
          <p:nvPr/>
        </p:nvGrpSpPr>
        <p:grpSpPr>
          <a:xfrm>
            <a:off x="71378" y="207112"/>
            <a:ext cx="12186922" cy="9207053"/>
            <a:chOff x="71378" y="207112"/>
            <a:chExt cx="12186922" cy="9207053"/>
          </a:xfrm>
        </p:grpSpPr>
        <p:pic>
          <p:nvPicPr>
            <p:cNvPr id="3" name="Picture 2" descr="A graph of a mushroom&#10;&#10;AI-generated content may be incorrect.">
              <a:extLst>
                <a:ext uri="{FF2B5EF4-FFF2-40B4-BE49-F238E27FC236}">
                  <a16:creationId xmlns:a16="http://schemas.microsoft.com/office/drawing/2014/main" id="{2BBFA7F6-555D-80AF-B6CB-5F8288F5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402" y="3429000"/>
              <a:ext cx="9080010" cy="3099822"/>
            </a:xfrm>
            <a:prstGeom prst="rect">
              <a:avLst/>
            </a:prstGeom>
          </p:spPr>
        </p:pic>
        <p:pic>
          <p:nvPicPr>
            <p:cNvPr id="5" name="Picture 4" descr="A collage of ultrasound images&#10;&#10;AI-generated content may be incorrect.">
              <a:extLst>
                <a:ext uri="{FF2B5EF4-FFF2-40B4-BE49-F238E27FC236}">
                  <a16:creationId xmlns:a16="http://schemas.microsoft.com/office/drawing/2014/main" id="{80EFEC5A-D10C-D2FB-42D4-30FB83DD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8" y="218373"/>
              <a:ext cx="6024622" cy="3149906"/>
            </a:xfrm>
            <a:prstGeom prst="rect">
              <a:avLst/>
            </a:prstGeom>
          </p:spPr>
        </p:pic>
        <p:pic>
          <p:nvPicPr>
            <p:cNvPr id="7" name="Picture 6" descr="A collage of ultrasound images&#10;&#10;AI-generated content may be incorrect.">
              <a:extLst>
                <a:ext uri="{FF2B5EF4-FFF2-40B4-BE49-F238E27FC236}">
                  <a16:creationId xmlns:a16="http://schemas.microsoft.com/office/drawing/2014/main" id="{609285FB-8E9F-961C-DECE-5B2579BD0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594" y="207112"/>
              <a:ext cx="6067706" cy="3172432"/>
            </a:xfrm>
            <a:prstGeom prst="rect">
              <a:avLst/>
            </a:prstGeom>
          </p:spPr>
        </p:pic>
        <p:pic>
          <p:nvPicPr>
            <p:cNvPr id="9" name="Picture 8" descr="A graph of training loss and validation accuracy&#10;&#10;AI-generated content may be incorrect.">
              <a:extLst>
                <a:ext uri="{FF2B5EF4-FFF2-40B4-BE49-F238E27FC236}">
                  <a16:creationId xmlns:a16="http://schemas.microsoft.com/office/drawing/2014/main" id="{2FDB1F78-5C51-5430-AC62-DA53EDBD2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60"/>
            <a:stretch/>
          </p:blipFill>
          <p:spPr>
            <a:xfrm>
              <a:off x="313828" y="6650265"/>
              <a:ext cx="5687579" cy="2763900"/>
            </a:xfrm>
            <a:prstGeom prst="rect">
              <a:avLst/>
            </a:prstGeom>
          </p:spPr>
        </p:pic>
        <p:pic>
          <p:nvPicPr>
            <p:cNvPr id="11" name="Picture 10" descr="A graph of training loss and validation accuracy&#10;&#10;AI-generated content may be incorrect.">
              <a:extLst>
                <a:ext uri="{FF2B5EF4-FFF2-40B4-BE49-F238E27FC236}">
                  <a16:creationId xmlns:a16="http://schemas.microsoft.com/office/drawing/2014/main" id="{AD2E4A25-9132-BE71-712C-37B85D542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04"/>
            <a:stretch/>
          </p:blipFill>
          <p:spPr>
            <a:xfrm>
              <a:off x="6001407" y="6528822"/>
              <a:ext cx="5687579" cy="2881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10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6EB6C-7E09-F294-FCEA-0E82B1838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48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A28-2D8D-29F5-B4B0-F5F4B169D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97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C3F6-C55C-BAFC-FECC-C6C1CB33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81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46D6-B690-1A20-F2AD-62E64C63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917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2590-F585-800D-3717-DF868B46C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74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AC8C70-800B-832B-C9AA-6CD9A6439348}"/>
              </a:ext>
            </a:extLst>
          </p:cNvPr>
          <p:cNvGrpSpPr/>
          <p:nvPr/>
        </p:nvGrpSpPr>
        <p:grpSpPr>
          <a:xfrm>
            <a:off x="795119" y="433884"/>
            <a:ext cx="9914560" cy="6571554"/>
            <a:chOff x="795119" y="433884"/>
            <a:chExt cx="9914560" cy="65715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0F7D51-77E8-1E71-50D6-54B3A9F49B4C}"/>
                </a:ext>
              </a:extLst>
            </p:cNvPr>
            <p:cNvGrpSpPr/>
            <p:nvPr/>
          </p:nvGrpSpPr>
          <p:grpSpPr>
            <a:xfrm>
              <a:off x="795119" y="3429000"/>
              <a:ext cx="9914560" cy="3576438"/>
              <a:chOff x="536039" y="698382"/>
              <a:chExt cx="9914560" cy="3576438"/>
            </a:xfrm>
          </p:grpSpPr>
          <p:pic>
            <p:nvPicPr>
              <p:cNvPr id="4" name="Picture 3" descr="A group of images of different colors&#10;&#10;Description automatically generated">
                <a:extLst>
                  <a:ext uri="{FF2B5EF4-FFF2-40B4-BE49-F238E27FC236}">
                    <a16:creationId xmlns:a16="http://schemas.microsoft.com/office/drawing/2014/main" id="{4237E97F-84EF-2FE1-A109-01C1679E5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5761" y="698382"/>
                <a:ext cx="6274838" cy="3485366"/>
              </a:xfrm>
              <a:prstGeom prst="rect">
                <a:avLst/>
              </a:prstGeom>
            </p:spPr>
          </p:pic>
          <p:pic>
            <p:nvPicPr>
              <p:cNvPr id="6" name="Picture 5" descr="A map of a land with a number of locations&#10;&#10;Description automatically generated with medium confidence">
                <a:extLst>
                  <a:ext uri="{FF2B5EF4-FFF2-40B4-BE49-F238E27FC236}">
                    <a16:creationId xmlns:a16="http://schemas.microsoft.com/office/drawing/2014/main" id="{5C0C4E09-F541-5896-872B-26BB9C8FD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39" y="698382"/>
                <a:ext cx="3639722" cy="3576438"/>
              </a:xfrm>
              <a:prstGeom prst="rect">
                <a:avLst/>
              </a:prstGeom>
            </p:spPr>
          </p:pic>
        </p:grpSp>
        <p:pic>
          <p:nvPicPr>
            <p:cNvPr id="8" name="Picture 7" descr="A collage of images of a map&#10;&#10;Description automatically generated">
              <a:extLst>
                <a:ext uri="{FF2B5EF4-FFF2-40B4-BE49-F238E27FC236}">
                  <a16:creationId xmlns:a16="http://schemas.microsoft.com/office/drawing/2014/main" id="{34EA0454-728F-D2C5-D5DD-2190DE624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154" y="433884"/>
              <a:ext cx="6632265" cy="2995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404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D9AC006-3E28-8AEF-78CE-D5B19EC0F980}"/>
              </a:ext>
            </a:extLst>
          </p:cNvPr>
          <p:cNvGrpSpPr/>
          <p:nvPr/>
        </p:nvGrpSpPr>
        <p:grpSpPr>
          <a:xfrm>
            <a:off x="204837" y="286446"/>
            <a:ext cx="11208230" cy="6571554"/>
            <a:chOff x="204837" y="286446"/>
            <a:chExt cx="11208230" cy="65715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E24DE9-E12B-F9FF-2F8A-675E7407E07D}"/>
                </a:ext>
              </a:extLst>
            </p:cNvPr>
            <p:cNvGrpSpPr/>
            <p:nvPr/>
          </p:nvGrpSpPr>
          <p:grpSpPr>
            <a:xfrm>
              <a:off x="204837" y="286446"/>
              <a:ext cx="10518152" cy="6571554"/>
              <a:chOff x="755170" y="0"/>
              <a:chExt cx="10518152" cy="6571554"/>
            </a:xfrm>
          </p:grpSpPr>
          <p:pic>
            <p:nvPicPr>
              <p:cNvPr id="4" name="Picture 3" descr="A group of images of different colors&#10;&#10;Description automatically generated">
                <a:extLst>
                  <a:ext uri="{FF2B5EF4-FFF2-40B4-BE49-F238E27FC236}">
                    <a16:creationId xmlns:a16="http://schemas.microsoft.com/office/drawing/2014/main" id="{4A2BE431-8B65-65BC-517A-B494BFA22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8484" y="2965806"/>
                <a:ext cx="6274838" cy="3485366"/>
              </a:xfrm>
              <a:prstGeom prst="rect">
                <a:avLst/>
              </a:prstGeom>
            </p:spPr>
          </p:pic>
          <p:pic>
            <p:nvPicPr>
              <p:cNvPr id="5" name="Picture 4" descr="A map of a land with a number of locations&#10;&#10;Description automatically generated with medium confidence">
                <a:extLst>
                  <a:ext uri="{FF2B5EF4-FFF2-40B4-BE49-F238E27FC236}">
                    <a16:creationId xmlns:a16="http://schemas.microsoft.com/office/drawing/2014/main" id="{FEA56B35-00CB-F33C-081B-7E8196307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8762" y="2995116"/>
                <a:ext cx="3639722" cy="3576438"/>
              </a:xfrm>
              <a:prstGeom prst="rect">
                <a:avLst/>
              </a:prstGeom>
            </p:spPr>
          </p:pic>
          <p:pic>
            <p:nvPicPr>
              <p:cNvPr id="6" name="Picture 5" descr="A collage of images of a map&#10;&#10;Description automatically generated">
                <a:extLst>
                  <a:ext uri="{FF2B5EF4-FFF2-40B4-BE49-F238E27FC236}">
                    <a16:creationId xmlns:a16="http://schemas.microsoft.com/office/drawing/2014/main" id="{2DC6640A-9CF2-060A-3033-A4106CC89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170" y="0"/>
                <a:ext cx="5891163" cy="2995116"/>
              </a:xfrm>
              <a:prstGeom prst="rect">
                <a:avLst/>
              </a:prstGeom>
            </p:spPr>
          </p:pic>
        </p:grpSp>
        <p:pic>
          <p:nvPicPr>
            <p:cNvPr id="9" name="Picture 8" descr="A group of images of different colors&#10;&#10;Description automatically generated">
              <a:extLst>
                <a:ext uri="{FF2B5EF4-FFF2-40B4-BE49-F238E27FC236}">
                  <a16:creationId xmlns:a16="http://schemas.microsoft.com/office/drawing/2014/main" id="{F52AA3A5-1F1C-92F8-5E66-FB6D2E21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36" y="286446"/>
              <a:ext cx="5422631" cy="2920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64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26678-65BC-B9E3-C9B2-0CACB9AC6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32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CA811-C83D-CC23-38F0-40A99ED1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54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654A5-E1E7-4CBC-8355-D4E218326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india and india&#10;&#10;AI-generated content may be incorrect.">
            <a:extLst>
              <a:ext uri="{FF2B5EF4-FFF2-40B4-BE49-F238E27FC236}">
                <a16:creationId xmlns:a16="http://schemas.microsoft.com/office/drawing/2014/main" id="{F4EE1ACD-1BCF-1725-1239-A29B51CCF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466" y="-424335"/>
            <a:ext cx="6199632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2939A0-EA1B-E1D4-B526-7B36288F6508}"/>
              </a:ext>
            </a:extLst>
          </p:cNvPr>
          <p:cNvGrpSpPr/>
          <p:nvPr/>
        </p:nvGrpSpPr>
        <p:grpSpPr>
          <a:xfrm>
            <a:off x="4587651" y="-424335"/>
            <a:ext cx="11208230" cy="6571554"/>
            <a:chOff x="204837" y="286446"/>
            <a:chExt cx="11208230" cy="65715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7CCEAD7-95A0-B8C0-22D1-9F090F4F2E65}"/>
                </a:ext>
              </a:extLst>
            </p:cNvPr>
            <p:cNvGrpSpPr/>
            <p:nvPr/>
          </p:nvGrpSpPr>
          <p:grpSpPr>
            <a:xfrm>
              <a:off x="204837" y="286446"/>
              <a:ext cx="10518152" cy="6571554"/>
              <a:chOff x="755170" y="0"/>
              <a:chExt cx="10518152" cy="6571554"/>
            </a:xfrm>
          </p:grpSpPr>
          <p:pic>
            <p:nvPicPr>
              <p:cNvPr id="7" name="Picture 6" descr="A group of images of different colors&#10;&#10;Description automatically generated">
                <a:extLst>
                  <a:ext uri="{FF2B5EF4-FFF2-40B4-BE49-F238E27FC236}">
                    <a16:creationId xmlns:a16="http://schemas.microsoft.com/office/drawing/2014/main" id="{9D8B7AF7-0A5E-1553-BC8D-AAD22E828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8484" y="2965806"/>
                <a:ext cx="6274838" cy="3485366"/>
              </a:xfrm>
              <a:prstGeom prst="rect">
                <a:avLst/>
              </a:prstGeom>
            </p:spPr>
          </p:pic>
          <p:pic>
            <p:nvPicPr>
              <p:cNvPr id="8" name="Picture 7" descr="A map of a land with a number of locations&#10;&#10;Description automatically generated with medium confidence">
                <a:extLst>
                  <a:ext uri="{FF2B5EF4-FFF2-40B4-BE49-F238E27FC236}">
                    <a16:creationId xmlns:a16="http://schemas.microsoft.com/office/drawing/2014/main" id="{6326E211-FCB4-C415-A46F-9646E6365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8762" y="2995116"/>
                <a:ext cx="3639722" cy="3576438"/>
              </a:xfrm>
              <a:prstGeom prst="rect">
                <a:avLst/>
              </a:prstGeom>
            </p:spPr>
          </p:pic>
          <p:pic>
            <p:nvPicPr>
              <p:cNvPr id="9" name="Picture 8" descr="A collage of images of a map&#10;&#10;Description automatically generated">
                <a:extLst>
                  <a:ext uri="{FF2B5EF4-FFF2-40B4-BE49-F238E27FC236}">
                    <a16:creationId xmlns:a16="http://schemas.microsoft.com/office/drawing/2014/main" id="{0253785B-4F91-07E0-A1EA-A6531F248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170" y="0"/>
                <a:ext cx="5891163" cy="2995116"/>
              </a:xfrm>
              <a:prstGeom prst="rect">
                <a:avLst/>
              </a:prstGeom>
            </p:spPr>
          </p:pic>
        </p:grpSp>
        <p:pic>
          <p:nvPicPr>
            <p:cNvPr id="6" name="Picture 5" descr="A group of images of different colors&#10;&#10;Description automatically generated">
              <a:extLst>
                <a:ext uri="{FF2B5EF4-FFF2-40B4-BE49-F238E27FC236}">
                  <a16:creationId xmlns:a16="http://schemas.microsoft.com/office/drawing/2014/main" id="{695E3CEB-58F4-13FC-0ECC-09766B8F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36" y="286446"/>
              <a:ext cx="5422631" cy="2920270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EAB9389-B301-F81A-B021-E6D22A161ACF}"/>
              </a:ext>
            </a:extLst>
          </p:cNvPr>
          <p:cNvSpPr/>
          <p:nvPr/>
        </p:nvSpPr>
        <p:spPr>
          <a:xfrm>
            <a:off x="1464877" y="2570781"/>
            <a:ext cx="3595854" cy="3822303"/>
          </a:xfrm>
          <a:prstGeom prst="ellipse">
            <a:avLst/>
          </a:prstGeom>
          <a:noFill/>
          <a:ln w="57150">
            <a:solidFill>
              <a:schemeClr val="tx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5900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3E963-EF2A-F80B-2E0E-1DE50F3A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sia with water and land&#10;&#10;AI-generated content may be incorrect.">
            <a:extLst>
              <a:ext uri="{FF2B5EF4-FFF2-40B4-BE49-F238E27FC236}">
                <a16:creationId xmlns:a16="http://schemas.microsoft.com/office/drawing/2014/main" id="{626EB0C5-B15F-3216-E61B-C958A5418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713" y="-504661"/>
            <a:ext cx="6199632" cy="6858000"/>
          </a:xfrm>
          <a:prstGeom prst="rect">
            <a:avLst/>
          </a:prstGeom>
        </p:spPr>
      </p:pic>
      <p:pic>
        <p:nvPicPr>
          <p:cNvPr id="3" name="Picture 2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2C38993-2CB6-F1C6-31EC-443612C5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63" y="-220883"/>
            <a:ext cx="1105777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897EF9-D896-C617-5AC7-9F36F78700C1}"/>
              </a:ext>
            </a:extLst>
          </p:cNvPr>
          <p:cNvSpPr/>
          <p:nvPr/>
        </p:nvSpPr>
        <p:spPr>
          <a:xfrm>
            <a:off x="2374180" y="2247502"/>
            <a:ext cx="2967318" cy="4105837"/>
          </a:xfrm>
          <a:prstGeom prst="ellipse">
            <a:avLst/>
          </a:prstGeom>
          <a:noFill/>
          <a:ln w="57150">
            <a:solidFill>
              <a:schemeClr val="tx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3676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2E275-00AD-199B-1805-1FEDCDF5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E4E0F-E56A-0B5C-FA71-04696727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811" y="197366"/>
            <a:ext cx="7642081" cy="7338135"/>
          </a:xfrm>
          <a:prstGeom prst="rect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15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891F75-8829-6C52-EC7F-7504CC41898D}"/>
              </a:ext>
            </a:extLst>
          </p:cNvPr>
          <p:cNvGrpSpPr/>
          <p:nvPr/>
        </p:nvGrpSpPr>
        <p:grpSpPr>
          <a:xfrm>
            <a:off x="2985494" y="-1151400"/>
            <a:ext cx="14677649" cy="9160799"/>
            <a:chOff x="-1805167" y="-513729"/>
            <a:chExt cx="14677649" cy="91607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8C40B0-59E6-6885-B888-262C37EB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3319" y="2395573"/>
              <a:ext cx="4395794" cy="1322808"/>
            </a:xfrm>
            <a:prstGeom prst="rect">
              <a:avLst/>
            </a:prstGeom>
          </p:spPr>
        </p:pic>
        <p:pic>
          <p:nvPicPr>
            <p:cNvPr id="8" name="Picture 7" descr="A map of the koggala lagoon&#10;&#10;Description automatically generated">
              <a:extLst>
                <a:ext uri="{FF2B5EF4-FFF2-40B4-BE49-F238E27FC236}">
                  <a16:creationId xmlns:a16="http://schemas.microsoft.com/office/drawing/2014/main" id="{6978F0DF-B6EC-ABCF-D3B2-18B67BF4C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5167" y="157535"/>
              <a:ext cx="6218486" cy="4130870"/>
            </a:xfrm>
            <a:prstGeom prst="rect">
              <a:avLst/>
            </a:prstGeom>
          </p:spPr>
        </p:pic>
        <p:pic>
          <p:nvPicPr>
            <p:cNvPr id="9" name="Picture 8" descr="A diagram of a plane&#10;&#10;Description automatically generated">
              <a:extLst>
                <a:ext uri="{FF2B5EF4-FFF2-40B4-BE49-F238E27FC236}">
                  <a16:creationId xmlns:a16="http://schemas.microsoft.com/office/drawing/2014/main" id="{BD2E9C48-E43F-3B0A-1BC1-311C67F58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2062" y="4288405"/>
              <a:ext cx="9792573" cy="4358665"/>
            </a:xfrm>
            <a:prstGeom prst="rect">
              <a:avLst/>
            </a:prstGeom>
          </p:spPr>
        </p:pic>
        <p:pic>
          <p:nvPicPr>
            <p:cNvPr id="10" name="Picture 9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512A985-0E08-AB80-83BE-36C3EB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259" y="-513729"/>
              <a:ext cx="4474223" cy="8686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404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64BA-7158-0C69-F586-D4916213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40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</Words>
  <Application>Microsoft Office PowerPoint</Application>
  <PresentationFormat>Widescreen</PresentationFormat>
  <Paragraphs>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Lasitha Perera</dc:creator>
  <cp:lastModifiedBy>LASITHA GONADUWAGE (2401465)</cp:lastModifiedBy>
  <cp:revision>9</cp:revision>
  <dcterms:created xsi:type="dcterms:W3CDTF">2024-06-06T18:36:39Z</dcterms:created>
  <dcterms:modified xsi:type="dcterms:W3CDTF">2025-05-30T18:01:02Z</dcterms:modified>
</cp:coreProperties>
</file>